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A9CA3-8132-45A6-A971-4527B7B526F0}" type="datetimeFigureOut">
              <a:rPr lang="en-IN" smtClean="0"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3C89-0FE1-4909-A80A-9CE19AABD7A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/>
              <a:t>Energy Efficiency and conservation aspects (Automation and Process control) in Forging Furnace &amp; </a:t>
            </a:r>
            <a:r>
              <a:rPr lang="en-IN"/>
              <a:t>Case </a:t>
            </a:r>
            <a:r>
              <a:rPr lang="en-IN" smtClean="0"/>
              <a:t>Studies</a:t>
            </a:r>
            <a:br>
              <a:rPr lang="en-IN" smtClean="0"/>
            </a:b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Energy Efficiency and conservation aspects (Automation and Process control) in Forging Furnace &amp; Case Studies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Efficiency and conservation aspects (Automation and Process control) in Forging Furnace &amp; Case Studies</dc:title>
  <dc:creator>DEN</dc:creator>
  <cp:lastModifiedBy>DEN</cp:lastModifiedBy>
  <cp:revision>7</cp:revision>
  <dcterms:created xsi:type="dcterms:W3CDTF">2018-05-22T08:07:25Z</dcterms:created>
  <dcterms:modified xsi:type="dcterms:W3CDTF">2018-05-22T10:19:54Z</dcterms:modified>
</cp:coreProperties>
</file>