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9144000" cy="6858000" type="screen4x3"/>
  <p:notesSz cx="9866313" cy="142954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32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3523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3825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2418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0698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4113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072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14563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1565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7687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97341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09926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243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6800" cy="1066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pic>
        <p:nvPicPr>
          <p:cNvPr id="2049" name="Picture 3" descr="Description: Image result for flower bouquet image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709512"/>
            <a:ext cx="1295399" cy="11484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4" descr="Description: Image result for flower bouquet image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348" y="5715000"/>
            <a:ext cx="1271251" cy="11284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357298"/>
            <a:ext cx="8915399" cy="3200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0663" algn="l"/>
                <a:tab pos="6646863" algn="ctr"/>
              </a:tabLst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C0504D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NATIONAL PRODUCTIVITY COUNCIL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0663" algn="l"/>
                <a:tab pos="6646863" algn="ctr"/>
              </a:tabLst>
            </a:pPr>
            <a:r>
              <a:rPr kumimoji="0" lang="en-US" sz="4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WELCOMES YOU ALL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0663" algn="l"/>
                <a:tab pos="6646863" algn="ctr"/>
              </a:tabLst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For</a:t>
            </a: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0663" algn="l"/>
                <a:tab pos="6646863" algn="ctr"/>
              </a:tabLst>
            </a:pPr>
            <a:r>
              <a:rPr lang="en-US" sz="3600" b="1" dirty="0" smtClean="0">
                <a:solidFill>
                  <a:srgbClr val="7030A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“Best </a:t>
            </a:r>
            <a:r>
              <a:rPr lang="en-US" sz="3600" b="1" dirty="0">
                <a:solidFill>
                  <a:srgbClr val="7030A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Operating Practices </a:t>
            </a:r>
            <a:r>
              <a:rPr lang="en-US" sz="3600" b="1" dirty="0" smtClean="0">
                <a:solidFill>
                  <a:srgbClr val="7030A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in </a:t>
            </a:r>
            <a:r>
              <a:rPr lang="en-US" sz="3600" b="1" dirty="0">
                <a:solidFill>
                  <a:srgbClr val="7030A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Energy Management for </a:t>
            </a:r>
            <a:r>
              <a:rPr lang="en-US" sz="3600" b="1" dirty="0" smtClean="0">
                <a:solidFill>
                  <a:srgbClr val="7030A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Kerala Dairy </a:t>
            </a:r>
            <a:r>
              <a:rPr lang="en-US" sz="3600" b="1" dirty="0">
                <a:solidFill>
                  <a:srgbClr val="7030A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Cluster ” </a:t>
            </a:r>
            <a:r>
              <a:rPr lang="en-US" sz="3600" b="1" dirty="0" smtClean="0">
                <a:solidFill>
                  <a:srgbClr val="7030A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0663" algn="l"/>
                <a:tab pos="6646863" algn="ctr"/>
              </a:tabLst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295400" y="4953000"/>
            <a:ext cx="6934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(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19– 21</a:t>
            </a:r>
            <a:r>
              <a:rPr kumimoji="0" lang="en-US" sz="3600" b="1" i="0" u="none" strike="noStrike" cap="none" normalizeH="0" baseline="30000" dirty="0" smtClean="0">
                <a:ln>
                  <a:noFill/>
                </a:ln>
                <a:solidFill>
                  <a:srgbClr val="00B0F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st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December, 2018)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1875"/>
            <a:ext cx="10668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25349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27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LATHA</dc:creator>
  <cp:lastModifiedBy>CETEE</cp:lastModifiedBy>
  <cp:revision>10</cp:revision>
  <dcterms:created xsi:type="dcterms:W3CDTF">2006-08-16T00:00:00Z</dcterms:created>
  <dcterms:modified xsi:type="dcterms:W3CDTF">2018-12-19T03:50:48Z</dcterms:modified>
</cp:coreProperties>
</file>