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0" r:id="rId6"/>
    <p:sldId id="270" r:id="rId7"/>
    <p:sldId id="267" r:id="rId8"/>
    <p:sldId id="271" r:id="rId9"/>
    <p:sldId id="272" r:id="rId10"/>
    <p:sldId id="261" r:id="rId11"/>
    <p:sldId id="262" r:id="rId12"/>
    <p:sldId id="263" r:id="rId13"/>
    <p:sldId id="264" r:id="rId14"/>
    <p:sldId id="274" r:id="rId15"/>
    <p:sldId id="27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31368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Managing a Modern </a:t>
            </a:r>
            <a:r>
              <a:rPr lang="en-US" sz="4400" b="1" dirty="0" smtClean="0"/>
              <a:t>Dairy and </a:t>
            </a:r>
            <a:r>
              <a:rPr lang="en-US" sz="4400" b="1" dirty="0" smtClean="0"/>
              <a:t>Quality Standards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3048000"/>
            <a:ext cx="8763000" cy="3124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By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Dr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P.Raja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BE.,MBA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., Msc(TQM)., Mphil., PhD., PGDESD., PGD(T&amp;D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).,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PGDHRM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., PGDMM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6248400" cy="100888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QUALITY POLICY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TCMPF is committed to continually improve the process of meeting and exceeding the customer expectations, by providing hygiene, safe environment and competent work force through out the organization.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20756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QUALITY OBJECTIVES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Involve all employees</a:t>
            </a:r>
          </a:p>
          <a:p>
            <a:pPr lvl="0"/>
            <a:r>
              <a:rPr lang="en-US" sz="2800" dirty="0" smtClean="0"/>
              <a:t>Improve the processes</a:t>
            </a:r>
          </a:p>
          <a:p>
            <a:pPr lvl="0"/>
            <a:r>
              <a:rPr lang="en-US" sz="2800" dirty="0" smtClean="0"/>
              <a:t>Meet and exceed the expectations of the customers</a:t>
            </a:r>
          </a:p>
          <a:p>
            <a:pPr lvl="0"/>
            <a:r>
              <a:rPr lang="en-US" sz="2800" dirty="0" smtClean="0"/>
              <a:t>Achieve high standards in hygiene</a:t>
            </a:r>
          </a:p>
          <a:p>
            <a:pPr lvl="0"/>
            <a:r>
              <a:rPr lang="en-US" sz="2800" dirty="0" smtClean="0"/>
              <a:t>Achieve high standards in food safety</a:t>
            </a:r>
          </a:p>
          <a:p>
            <a:r>
              <a:rPr lang="en-US" sz="2800" dirty="0" smtClean="0"/>
              <a:t>Continual Improvement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H.A.C.C.P. FOOD SAFETY POLICY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sz="2400" dirty="0" smtClean="0"/>
              <a:t>TCMPF is committed to ensure supply of safer milk and milk products to its customers.</a:t>
            </a:r>
          </a:p>
          <a:p>
            <a:endParaRPr lang="en-US" sz="2400" dirty="0" smtClean="0"/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 EVERY STAGE OF OPERATION (OBJECTIVES):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Focusing on Hazard free raw material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Pathogen free finished products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Adopting food manufacturing and hygiene practices &amp;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Adopting good storage practices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8077200" cy="76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Environmental Policy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43400"/>
          </a:xfrm>
        </p:spPr>
        <p:txBody>
          <a:bodyPr>
            <a:normAutofit/>
          </a:bodyPr>
          <a:lstStyle/>
          <a:p>
            <a:pPr lvl="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Tamilnadu Co-operative Milk Producers Federation Limited is committed to process milk and produce milk products of quality with continual improvement in environmental performance.</a:t>
            </a:r>
            <a:r>
              <a:rPr lang="en-US" dirty="0" smtClean="0"/>
              <a:t> 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will focus on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Pollution prevention by reducing air emissions, waste water and solid .  wastes 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Compliance with relevant legislation and other requirements.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Optimizing resource usage such as water, energy and chemicals.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:\C DRIVE BACKUP 30.12.2016\desktop nov 3\DSC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530" y="0"/>
            <a:ext cx="4554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C DRIVE BACKUP 30.12.2016\desktop nov 3\MAPS\phot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END  &amp; THANKS</a:t>
            </a: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</a:p>
          <a:p>
            <a:pPr algn="ctr">
              <a:buNone/>
            </a:pPr>
            <a:r>
              <a:rPr lang="en-US" sz="4000" dirty="0" smtClean="0"/>
              <a:t>    </a:t>
            </a:r>
          </a:p>
          <a:p>
            <a:pPr algn="ctr">
              <a:buNone/>
            </a:pPr>
            <a:r>
              <a:rPr lang="en-US" sz="4000" dirty="0" smtClean="0"/>
              <a:t>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524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Modern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Relating the recent past/remote past to the present time</a:t>
            </a:r>
          </a:p>
          <a:p>
            <a:r>
              <a:rPr lang="en-US" sz="3600" dirty="0" smtClean="0"/>
              <a:t>Design and made using most recent ideas and methods (Cambridge )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066800"/>
          </a:xfrm>
        </p:spPr>
        <p:txBody>
          <a:bodyPr/>
          <a:lstStyle/>
          <a:p>
            <a:pPr algn="ctr"/>
            <a:r>
              <a:rPr lang="en-US" dirty="0" smtClean="0"/>
              <a:t>Managing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Organising</a:t>
            </a:r>
            <a:endParaRPr lang="en-US" dirty="0" smtClean="0"/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Scientific Management</a:t>
            </a:r>
          </a:p>
          <a:p>
            <a:r>
              <a:rPr lang="en-US" dirty="0" smtClean="0"/>
              <a:t>Management by objectives</a:t>
            </a:r>
          </a:p>
          <a:p>
            <a:r>
              <a:rPr lang="en-US" dirty="0" smtClean="0"/>
              <a:t>Total Quality Management (TQM)          - J</a:t>
            </a:r>
          </a:p>
          <a:p>
            <a:pPr>
              <a:buNone/>
            </a:pPr>
            <a:r>
              <a:rPr lang="en-US" dirty="0" smtClean="0"/>
              <a:t>                                                   LPP               -E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SIX SIGMA   -</a:t>
            </a:r>
            <a:r>
              <a:rPr lang="en-US" dirty="0" smtClean="0"/>
              <a:t>A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All others says 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          Good only be managed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efficient People</a:t>
            </a:r>
          </a:p>
          <a:p>
            <a:r>
              <a:rPr lang="en-US" dirty="0" smtClean="0"/>
              <a:t>Well maintained efficient  machines</a:t>
            </a:r>
          </a:p>
          <a:p>
            <a:r>
              <a:rPr lang="en-US" dirty="0" smtClean="0"/>
              <a:t>Very good raw Material</a:t>
            </a:r>
          </a:p>
          <a:p>
            <a:r>
              <a:rPr lang="en-US" dirty="0" smtClean="0"/>
              <a:t>Electronic  control system/ Computerized control </a:t>
            </a:r>
          </a:p>
          <a:p>
            <a:r>
              <a:rPr lang="en-US" dirty="0" smtClean="0"/>
              <a:t>Efficient environment</a:t>
            </a:r>
          </a:p>
          <a:p>
            <a:r>
              <a:rPr lang="en-US" dirty="0" smtClean="0"/>
              <a:t>Required Financial support</a:t>
            </a:r>
          </a:p>
          <a:p>
            <a:r>
              <a:rPr lang="en-US" dirty="0" smtClean="0"/>
              <a:t>Norms  for every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 in Modern </a:t>
            </a:r>
            <a:r>
              <a:rPr lang="en-US" dirty="0" smtClean="0"/>
              <a:t>Dairy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Optimum  level</a:t>
            </a:r>
            <a:r>
              <a:rPr lang="en-US" dirty="0" smtClean="0"/>
              <a:t> </a:t>
            </a:r>
            <a:r>
              <a:rPr lang="en-US" dirty="0" smtClean="0"/>
              <a:t>infrastructure /  Convenient</a:t>
            </a:r>
          </a:p>
          <a:p>
            <a:r>
              <a:rPr lang="en-US" dirty="0" smtClean="0"/>
              <a:t>Semi/ full  Automation</a:t>
            </a:r>
          </a:p>
          <a:p>
            <a:r>
              <a:rPr lang="en-US" dirty="0" smtClean="0"/>
              <a:t>Top Priority for hygiene and sanitation</a:t>
            </a:r>
          </a:p>
          <a:p>
            <a:r>
              <a:rPr lang="en-US" dirty="0" smtClean="0"/>
              <a:t>Energy conservation</a:t>
            </a:r>
          </a:p>
          <a:p>
            <a:r>
              <a:rPr lang="en-US" dirty="0" smtClean="0"/>
              <a:t>Systematic  </a:t>
            </a:r>
            <a:r>
              <a:rPr lang="en-US" dirty="0" smtClean="0"/>
              <a:t>electronic  </a:t>
            </a:r>
            <a:r>
              <a:rPr lang="en-US" dirty="0" smtClean="0"/>
              <a:t>controls </a:t>
            </a:r>
          </a:p>
          <a:p>
            <a:r>
              <a:rPr lang="en-US" dirty="0" smtClean="0"/>
              <a:t>Good MIS system</a:t>
            </a:r>
          </a:p>
          <a:p>
            <a:r>
              <a:rPr lang="en-US" dirty="0" smtClean="0"/>
              <a:t>Continuous up </a:t>
            </a:r>
            <a:r>
              <a:rPr lang="en-US" dirty="0" smtClean="0"/>
              <a:t>keeping</a:t>
            </a:r>
            <a:endParaRPr lang="en-US" dirty="0" smtClean="0"/>
          </a:p>
          <a:p>
            <a:r>
              <a:rPr lang="en-US" dirty="0" smtClean="0"/>
              <a:t>IT application </a:t>
            </a:r>
          </a:p>
          <a:p>
            <a:r>
              <a:rPr lang="en-US" dirty="0" smtClean="0"/>
              <a:t>Good </a:t>
            </a:r>
            <a:r>
              <a:rPr lang="en-US" dirty="0" smtClean="0"/>
              <a:t>HRD practice   ??????????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 Standards &amp;Standardization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 Standard</a:t>
            </a:r>
          </a:p>
          <a:p>
            <a:pPr>
              <a:buNone/>
            </a:pPr>
            <a:r>
              <a:rPr lang="en-US" dirty="0" smtClean="0"/>
              <a:t> 1. A level of Quality or  attainment</a:t>
            </a:r>
          </a:p>
          <a:p>
            <a:pPr>
              <a:buNone/>
            </a:pPr>
            <a:r>
              <a:rPr lang="en-US" dirty="0" smtClean="0"/>
              <a:t>   Quality ,     level,     grade,      degree,        worth,</a:t>
            </a:r>
          </a:p>
          <a:p>
            <a:pPr>
              <a:buNone/>
            </a:pPr>
            <a:r>
              <a:rPr lang="en-US" dirty="0" smtClean="0"/>
              <a:t>   caliber,       merit,     excellent.</a:t>
            </a:r>
          </a:p>
          <a:p>
            <a:pPr>
              <a:buNone/>
            </a:pPr>
            <a:r>
              <a:rPr lang="en-US" dirty="0" smtClean="0"/>
              <a:t>   Their restaurant offer high standard of service</a:t>
            </a:r>
          </a:p>
          <a:p>
            <a:pPr>
              <a:buNone/>
            </a:pPr>
            <a:r>
              <a:rPr lang="en-US" dirty="0" smtClean="0"/>
              <a:t>2. Some thing used as a measure, norm  or  model in  comparative evaluation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The  oil  price is low as of today's standard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u="sng" dirty="0" smtClean="0"/>
              <a:t>Standardization </a:t>
            </a:r>
            <a:r>
              <a:rPr lang="en-US" dirty="0" smtClean="0"/>
              <a:t> Process of creating, implementing ,monitoring  and controlling of standards  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First step to improving a processes is to eliminate the waste with the following techniques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r>
              <a:rPr lang="en-US" dirty="0" smtClean="0"/>
              <a:t>Value added assessment</a:t>
            </a:r>
          </a:p>
          <a:p>
            <a:r>
              <a:rPr lang="en-US" dirty="0" smtClean="0"/>
              <a:t>Eliminating non value adding activities</a:t>
            </a:r>
          </a:p>
          <a:p>
            <a:r>
              <a:rPr lang="en-US" dirty="0" smtClean="0"/>
              <a:t>Minimize checks and inspections</a:t>
            </a:r>
          </a:p>
          <a:p>
            <a:r>
              <a:rPr lang="en-US" dirty="0" smtClean="0"/>
              <a:t>Minimize  administrative  tasks</a:t>
            </a:r>
          </a:p>
          <a:p>
            <a:r>
              <a:rPr lang="en-US" dirty="0" smtClean="0"/>
              <a:t>Minimize storage and transportation activities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Human – A big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 </a:t>
            </a:r>
            <a:r>
              <a:rPr lang="en-US" dirty="0" smtClean="0"/>
              <a:t> </a:t>
            </a:r>
            <a:r>
              <a:rPr lang="en-US" dirty="0" smtClean="0"/>
              <a:t>&amp; Understand - HR</a:t>
            </a:r>
          </a:p>
          <a:p>
            <a:r>
              <a:rPr lang="en-US" dirty="0" smtClean="0"/>
              <a:t>Develop HR                 - HRD</a:t>
            </a:r>
          </a:p>
          <a:p>
            <a:r>
              <a:rPr lang="en-US" dirty="0" smtClean="0"/>
              <a:t>Manage MR                 - HRM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ISO Standards/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And complex organization needs to be managed by implementing </a:t>
            </a:r>
            <a:r>
              <a:rPr lang="en-US" dirty="0" smtClean="0"/>
              <a:t> P</a:t>
            </a:r>
            <a:r>
              <a:rPr lang="en-US" dirty="0" smtClean="0"/>
              <a:t>rocess </a:t>
            </a:r>
            <a:r>
              <a:rPr lang="en-US" dirty="0" smtClean="0"/>
              <a:t> </a:t>
            </a:r>
            <a:r>
              <a:rPr lang="en-US" dirty="0" smtClean="0"/>
              <a:t>Approach  </a:t>
            </a:r>
          </a:p>
          <a:p>
            <a:r>
              <a:rPr lang="en-US" dirty="0" smtClean="0"/>
              <a:t>QMS </a:t>
            </a:r>
            <a:r>
              <a:rPr lang="en-US" dirty="0" smtClean="0"/>
              <a:t>   - IS/ISO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9001: 2015</a:t>
            </a:r>
            <a:r>
              <a:rPr lang="en-US" dirty="0" smtClean="0"/>
              <a:t>  </a:t>
            </a:r>
          </a:p>
          <a:p>
            <a:r>
              <a:rPr lang="en-US" dirty="0" smtClean="0"/>
              <a:t>EMS   </a:t>
            </a:r>
            <a:r>
              <a:rPr lang="en-US" dirty="0" smtClean="0"/>
              <a:t>  - IS </a:t>
            </a:r>
            <a:r>
              <a:rPr lang="en-US" dirty="0" smtClean="0"/>
              <a:t>/ ISO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14001: 2015</a:t>
            </a:r>
            <a:endParaRPr lang="en-US" dirty="0" smtClean="0"/>
          </a:p>
          <a:p>
            <a:r>
              <a:rPr lang="en-US" dirty="0" err="1" smtClean="0"/>
              <a:t>EnMS</a:t>
            </a:r>
            <a:r>
              <a:rPr lang="en-US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ISO  50001</a:t>
            </a:r>
            <a:endParaRPr lang="en-US" dirty="0" smtClean="0"/>
          </a:p>
          <a:p>
            <a:r>
              <a:rPr lang="en-US" dirty="0" smtClean="0"/>
              <a:t>FSMS   </a:t>
            </a:r>
            <a:r>
              <a:rPr lang="en-US" dirty="0" smtClean="0"/>
              <a:t>- IS</a:t>
            </a:r>
            <a:r>
              <a:rPr lang="en-US" dirty="0" smtClean="0"/>
              <a:t>/ ISO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22000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OHSAS -IS/ BS 18001  Going to be ISO: 45001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483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Managing a Modern Dairy and Quality Standards </vt:lpstr>
      <vt:lpstr>Modern </vt:lpstr>
      <vt:lpstr>Managing</vt:lpstr>
      <vt:lpstr>          Good only be managed</vt:lpstr>
      <vt:lpstr>Expectation in Modern Dairy </vt:lpstr>
      <vt:lpstr> Standards &amp;Standardization</vt:lpstr>
      <vt:lpstr>First step to improving a processes is to eliminate the waste with the following techniques</vt:lpstr>
      <vt:lpstr>     Human – A big problem</vt:lpstr>
      <vt:lpstr>ISO Standards/</vt:lpstr>
      <vt:lpstr>QUALITY POLICY </vt:lpstr>
      <vt:lpstr>QUALITY OBJECTIVES </vt:lpstr>
      <vt:lpstr>H.A.C.C.P. FOOD SAFETY POLICY </vt:lpstr>
      <vt:lpstr>Environmental Policy </vt:lpstr>
      <vt:lpstr> </vt:lpstr>
      <vt:lpstr>Slide 15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Modern Dairy</dc:title>
  <dc:creator>Admin</dc:creator>
  <cp:lastModifiedBy>Admin</cp:lastModifiedBy>
  <cp:revision>50</cp:revision>
  <dcterms:created xsi:type="dcterms:W3CDTF">2006-08-16T00:00:00Z</dcterms:created>
  <dcterms:modified xsi:type="dcterms:W3CDTF">2018-01-30T12:17:44Z</dcterms:modified>
</cp:coreProperties>
</file>