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9" r:id="rId4"/>
    <p:sldId id="260" r:id="rId5"/>
    <p:sldId id="274" r:id="rId6"/>
    <p:sldId id="275" r:id="rId7"/>
    <p:sldId id="276" r:id="rId8"/>
    <p:sldId id="257"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7B208D8-BFEF-4969-90B9-30A2D37ABA35}" type="datetimeFigureOut">
              <a:rPr lang="en-IN" smtClean="0"/>
              <a:pPr/>
              <a:t>23-07-2018</a:t>
            </a:fld>
            <a:endParaRPr lang="en-IN"/>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IN"/>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21A7EFB-A91F-42A7-BF8E-451D67AB51F6}"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B208D8-BFEF-4969-90B9-30A2D37ABA35}" type="datetimeFigureOut">
              <a:rPr lang="en-IN" smtClean="0"/>
              <a:pPr/>
              <a:t>23-07-2018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21A7EFB-A91F-42A7-BF8E-451D67AB51F6}"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7B208D8-BFEF-4969-90B9-30A2D37ABA35}" type="datetimeFigureOut">
              <a:rPr lang="en-IN" smtClean="0"/>
              <a:pPr/>
              <a:t>23-07-2018</a:t>
            </a:fld>
            <a:endParaRPr lang="en-IN"/>
          </a:p>
        </p:txBody>
      </p:sp>
      <p:sp>
        <p:nvSpPr>
          <p:cNvPr id="5" name="Footer Placeholder 4"/>
          <p:cNvSpPr>
            <a:spLocks noGrp="1"/>
          </p:cNvSpPr>
          <p:nvPr>
            <p:ph type="ftr" sz="quarter" idx="11"/>
          </p:nvPr>
        </p:nvSpPr>
        <p:spPr>
          <a:xfrm>
            <a:off x="457201" y="6248207"/>
            <a:ext cx="5573483" cy="365125"/>
          </a:xfrm>
        </p:spPr>
        <p:txBody>
          <a:bodyPr/>
          <a:lstStyle/>
          <a:p>
            <a:endParaRPr lang="en-IN"/>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21A7EFB-A91F-42A7-BF8E-451D67AB51F6}"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7B208D8-BFEF-4969-90B9-30A2D37ABA35}" type="datetimeFigureOut">
              <a:rPr lang="en-IN" smtClean="0"/>
              <a:pPr/>
              <a:t>23-07-2018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21A7EFB-A91F-42A7-BF8E-451D67AB51F6}" type="slidenum">
              <a:rPr lang="en-IN" smtClean="0"/>
              <a:pPr/>
              <a:t>‹#›</a:t>
            </a:fld>
            <a:endParaRPr lang="en-IN"/>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7B208D8-BFEF-4969-90B9-30A2D37ABA35}" type="datetimeFigureOut">
              <a:rPr lang="en-IN" smtClean="0"/>
              <a:pPr/>
              <a:t>23-07-2018</a:t>
            </a:fld>
            <a:endParaRPr lang="en-IN"/>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21A7EFB-A91F-42A7-BF8E-451D67AB51F6}" type="slidenum">
              <a:rPr lang="en-IN" smtClean="0"/>
              <a:pPr/>
              <a:t>‹#›</a:t>
            </a:fld>
            <a:endParaRPr lang="en-IN"/>
          </a:p>
        </p:txBody>
      </p:sp>
      <p:sp>
        <p:nvSpPr>
          <p:cNvPr id="14" name="Footer Placeholder 13"/>
          <p:cNvSpPr>
            <a:spLocks noGrp="1"/>
          </p:cNvSpPr>
          <p:nvPr>
            <p:ph type="ftr" sz="quarter" idx="12"/>
          </p:nvPr>
        </p:nvSpPr>
        <p:spPr/>
        <p:txBody>
          <a:bodyPr/>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F7B208D8-BFEF-4969-90B9-30A2D37ABA35}" type="datetimeFigureOut">
              <a:rPr lang="en-IN" smtClean="0"/>
              <a:pPr/>
              <a:t>23-07-2018</a:t>
            </a:fld>
            <a:endParaRPr lang="en-IN"/>
          </a:p>
        </p:txBody>
      </p:sp>
      <p:sp>
        <p:nvSpPr>
          <p:cNvPr id="10" name="Slide Number Placeholder 9"/>
          <p:cNvSpPr>
            <a:spLocks noGrp="1"/>
          </p:cNvSpPr>
          <p:nvPr>
            <p:ph type="sldNum" sz="quarter" idx="16"/>
          </p:nvPr>
        </p:nvSpPr>
        <p:spPr/>
        <p:txBody>
          <a:bodyPr rtlCol="0"/>
          <a:lstStyle/>
          <a:p>
            <a:fld id="{521A7EFB-A91F-42A7-BF8E-451D67AB51F6}" type="slidenum">
              <a:rPr lang="en-IN" smtClean="0"/>
              <a:pPr/>
              <a:t>‹#›</a:t>
            </a:fld>
            <a:endParaRPr lang="en-IN"/>
          </a:p>
        </p:txBody>
      </p:sp>
      <p:sp>
        <p:nvSpPr>
          <p:cNvPr id="12" name="Footer Placeholder 11"/>
          <p:cNvSpPr>
            <a:spLocks noGrp="1"/>
          </p:cNvSpPr>
          <p:nvPr>
            <p:ph type="ftr" sz="quarter" idx="17"/>
          </p:nvPr>
        </p:nvSpPr>
        <p:spPr/>
        <p:txBody>
          <a:bodyPr rtlCol="0"/>
          <a:lstStyle/>
          <a:p>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F7B208D8-BFEF-4969-90B9-30A2D37ABA35}" type="datetimeFigureOut">
              <a:rPr lang="en-IN" smtClean="0"/>
              <a:pPr/>
              <a:t>23-07-2018</a:t>
            </a:fld>
            <a:endParaRPr lang="en-IN"/>
          </a:p>
        </p:txBody>
      </p:sp>
      <p:sp>
        <p:nvSpPr>
          <p:cNvPr id="12" name="Slide Number Placeholder 11"/>
          <p:cNvSpPr>
            <a:spLocks noGrp="1"/>
          </p:cNvSpPr>
          <p:nvPr>
            <p:ph type="sldNum" sz="quarter" idx="16"/>
          </p:nvPr>
        </p:nvSpPr>
        <p:spPr/>
        <p:txBody>
          <a:bodyPr rtlCol="0"/>
          <a:lstStyle/>
          <a:p>
            <a:fld id="{521A7EFB-A91F-42A7-BF8E-451D67AB51F6}" type="slidenum">
              <a:rPr lang="en-IN" smtClean="0"/>
              <a:pPr/>
              <a:t>‹#›</a:t>
            </a:fld>
            <a:endParaRPr lang="en-IN"/>
          </a:p>
        </p:txBody>
      </p:sp>
      <p:sp>
        <p:nvSpPr>
          <p:cNvPr id="14" name="Footer Placeholder 13"/>
          <p:cNvSpPr>
            <a:spLocks noGrp="1"/>
          </p:cNvSpPr>
          <p:nvPr>
            <p:ph type="ftr" sz="quarter" idx="17"/>
          </p:nvPr>
        </p:nvSpPr>
        <p:spPr/>
        <p:txBody>
          <a:bodyPr rtlCol="0"/>
          <a:lstStyle/>
          <a:p>
            <a:endParaRPr lang="en-IN"/>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7B208D8-BFEF-4969-90B9-30A2D37ABA35}" type="datetimeFigureOut">
              <a:rPr lang="en-IN" smtClean="0"/>
              <a:pPr/>
              <a:t>23-07-2018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21A7EFB-A91F-42A7-BF8E-451D67AB51F6}"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B208D8-BFEF-4969-90B9-30A2D37ABA35}" type="datetimeFigureOut">
              <a:rPr lang="en-IN" smtClean="0"/>
              <a:pPr/>
              <a:t>23-07-2018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21A7EFB-A91F-42A7-BF8E-451D67AB51F6}"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7B208D8-BFEF-4969-90B9-30A2D37ABA35}" type="datetimeFigureOut">
              <a:rPr lang="en-IN" smtClean="0"/>
              <a:pPr/>
              <a:t>23-07-2018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21A7EFB-A91F-42A7-BF8E-451D67AB51F6}" type="slidenum">
              <a:rPr lang="en-IN" smtClean="0"/>
              <a:pPr/>
              <a:t>‹#›</a:t>
            </a:fld>
            <a:endParaRPr lang="en-IN"/>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F7B208D8-BFEF-4969-90B9-30A2D37ABA35}" type="datetimeFigureOut">
              <a:rPr lang="en-IN" smtClean="0"/>
              <a:pPr/>
              <a:t>23-07-2018</a:t>
            </a:fld>
            <a:endParaRPr lang="en-IN"/>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21A7EFB-A91F-42A7-BF8E-451D67AB51F6}" type="slidenum">
              <a:rPr lang="en-IN" smtClean="0"/>
              <a:pPr/>
              <a:t>‹#›</a:t>
            </a:fld>
            <a:endParaRPr lang="en-IN"/>
          </a:p>
        </p:txBody>
      </p:sp>
      <p:sp>
        <p:nvSpPr>
          <p:cNvPr id="14" name="Footer Placeholder 13"/>
          <p:cNvSpPr>
            <a:spLocks noGrp="1"/>
          </p:cNvSpPr>
          <p:nvPr>
            <p:ph type="ftr" sz="quarter" idx="12"/>
          </p:nvPr>
        </p:nvSpPr>
        <p:spPr>
          <a:xfrm>
            <a:off x="1600200" y="6248206"/>
            <a:ext cx="4572000" cy="365125"/>
          </a:xfrm>
        </p:spPr>
        <p:txBody>
          <a:bodyPr rtlCol="0"/>
          <a:lstStyle/>
          <a:p>
            <a:endParaRPr lang="en-IN"/>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7B208D8-BFEF-4969-90B9-30A2D37ABA35}" type="datetimeFigureOut">
              <a:rPr lang="en-IN" smtClean="0"/>
              <a:pPr/>
              <a:t>23-07-2018</a:t>
            </a:fld>
            <a:endParaRPr lang="en-IN"/>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IN"/>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21A7EFB-A91F-42A7-BF8E-451D67AB51F6}"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20180503_165032.mp4" TargetMode="External"/><Relationship Id="rId2" Type="http://schemas.openxmlformats.org/officeDocument/2006/relationships/hyperlink" Target="20180503_141308.mp4" TargetMode="External"/><Relationship Id="rId1" Type="http://schemas.openxmlformats.org/officeDocument/2006/relationships/slideLayout" Target="../slideLayouts/slideLayout2.xml"/><Relationship Id="rId6" Type="http://schemas.openxmlformats.org/officeDocument/2006/relationships/hyperlink" Target="My%20Movie%20smoke.wmv" TargetMode="External"/><Relationship Id="rId5" Type="http://schemas.openxmlformats.org/officeDocument/2006/relationships/hyperlink" Target="My%20Movie%203%20eastman.wmv" TargetMode="External"/><Relationship Id="rId4" Type="http://schemas.openxmlformats.org/officeDocument/2006/relationships/hyperlink" Target="20180523_123653.mp4"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dirty="0"/>
              <a:t>General manufacturing process and Energy Conservation opportunities in </a:t>
            </a:r>
            <a:r>
              <a:rPr lang="en-IN" dirty="0" err="1"/>
              <a:t>Handtool</a:t>
            </a:r>
            <a:r>
              <a:rPr lang="en-IN" dirty="0"/>
              <a:t> Cluster</a:t>
            </a:r>
          </a:p>
        </p:txBody>
      </p:sp>
      <p:sp>
        <p:nvSpPr>
          <p:cNvPr id="3" name="Subtitle 2"/>
          <p:cNvSpPr>
            <a:spLocks noGrp="1"/>
          </p:cNvSpPr>
          <p:nvPr>
            <p:ph type="subTitle" idx="1"/>
          </p:nvPr>
        </p:nvSpPr>
        <p:spPr/>
        <p:txBody>
          <a:bodyPr/>
          <a:lstStyle/>
          <a:p>
            <a:r>
              <a:rPr lang="en-US" dirty="0" smtClean="0"/>
              <a:t>By </a:t>
            </a:r>
            <a:r>
              <a:rPr lang="en-US" dirty="0" err="1" smtClean="0"/>
              <a:t>Er</a:t>
            </a:r>
            <a:r>
              <a:rPr lang="en-US" dirty="0" smtClean="0"/>
              <a:t>. </a:t>
            </a:r>
            <a:r>
              <a:rPr lang="en-US" dirty="0" err="1" smtClean="0"/>
              <a:t>Gurinder</a:t>
            </a:r>
            <a:r>
              <a:rPr lang="en-US" dirty="0" smtClean="0"/>
              <a:t> </a:t>
            </a:r>
            <a:r>
              <a:rPr lang="en-US" dirty="0" err="1" smtClean="0"/>
              <a:t>Jeet</a:t>
            </a:r>
            <a:r>
              <a:rPr lang="en-US" dirty="0" smtClean="0"/>
              <a:t> Singh</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a:bodyPr>
          <a:lstStyle/>
          <a:p>
            <a:r>
              <a:rPr lang="en-US" dirty="0" smtClean="0"/>
              <a:t>WHEN WE SELECT A PROPER MATERIAL ONLY THEN WE CAN MANUFACTUR GOOD QUALITY END PRODUCT .</a:t>
            </a:r>
          </a:p>
          <a:p>
            <a:r>
              <a:rPr lang="en-US" dirty="0" smtClean="0"/>
              <a:t>FOR BLANK CUTTING MACHINE  EXACT SIZE ELECTRIC MOTOR SHOULD BE USED. </a:t>
            </a:r>
          </a:p>
          <a:p>
            <a:r>
              <a:rPr lang="en-US" dirty="0" smtClean="0"/>
              <a:t>IF WE USE BIG MOTOR IT WILL DRAG POWERFACTOR TO LOWER SIDE &amp; CREATE IN EFFICIENCY ON ELECTRICAL SIDE .</a:t>
            </a:r>
          </a:p>
          <a:p>
            <a:r>
              <a:rPr lang="en-US" dirty="0" smtClean="0"/>
              <a:t>IF WE USE STEEL ROD INSTEAD OF PROFILE STRENGTH OF FINISHED MATERIAL IS MORE BY 25%</a:t>
            </a: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a:bodyPr>
          <a:lstStyle/>
          <a:p>
            <a:r>
              <a:rPr lang="en-US" dirty="0" smtClean="0"/>
              <a:t>FORGING OPERATION COMPOSE OF REHEATING FURNACE POWER HAMMER AND DIE MOULD . THIS PROCESS CALLED CLOSE DIE FORGING . </a:t>
            </a:r>
          </a:p>
          <a:p>
            <a:r>
              <a:rPr lang="en-US" dirty="0" smtClean="0"/>
              <a:t>ALMOST 60% ENERGY IS CONSUMED AT THIS PROCESS . SO SCOPE OF CONSERVATION IS MORE .</a:t>
            </a:r>
          </a:p>
          <a:p>
            <a:r>
              <a:rPr lang="en-US" dirty="0" smtClean="0"/>
              <a:t>A LOT OF TIME WE ARE CREATING IN EFFICIENCY BECAUSE OF IGNORANCE . IF WE TAKE OUT 2 PCS FOR FORGING 2</a:t>
            </a:r>
            <a:r>
              <a:rPr lang="en-US" baseline="30000" dirty="0" smtClean="0"/>
              <a:t>ND</a:t>
            </a:r>
            <a:r>
              <a:rPr lang="en-US" dirty="0" smtClean="0"/>
              <a:t> PC WILL GET HOLD FOR 5-6 SEC IT WILL LOSE ITS ORIGNAL TEMP. BAD HABIT.</a:t>
            </a:r>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a:bodyPr>
          <a:lstStyle/>
          <a:p>
            <a:r>
              <a:rPr lang="en-US" dirty="0" smtClean="0"/>
              <a:t>SOME TIME WORKER TAKE OUT 3 PCS ONCE . FOR 3</a:t>
            </a:r>
            <a:r>
              <a:rPr lang="en-US" baseline="30000" dirty="0" smtClean="0"/>
              <a:t>RD</a:t>
            </a:r>
            <a:r>
              <a:rPr lang="en-US" dirty="0" smtClean="0"/>
              <a:t> PIECE WE ARE TO HOLD IT FOR 10-12 SEC. IT COOL DOWN BELOW800°C . WHEN THIS PIECE IS FORGED , CAVITY IN DIE DAMGES </a:t>
            </a:r>
          </a:p>
          <a:p>
            <a:r>
              <a:rPr lang="en-US" dirty="0" smtClean="0"/>
              <a:t>AIR JETS WHICH ARE USED TO REMOVE SLAG FROM DIE ARE NOT HAVING GOOD SHAPE NOZEL . A PART OF AIR FROM THIS JET DIVERT AND HIT HOT MATERIAL IN TURN AT ANVIL. EVIDENCE OF THIS IS A PORTION OF BLANK IS HOT AND OTHER IS COLD. SO KEEP CARE OF AIR JETS .</a:t>
            </a:r>
          </a:p>
          <a:p>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10000"/>
          </a:bodyPr>
          <a:lstStyle/>
          <a:p>
            <a:r>
              <a:rPr lang="en-US" dirty="0" smtClean="0"/>
              <a:t>FOCUS OF AIR JET IS NOT CORRECT . A PART OF AIR IS HITTING HOT MATERIAL IN TURN . IT IS ALSO CAUSING HOT COLD SPOT AT SAME BALNK . CONSEQUENCES YOU KNOW BETTER.</a:t>
            </a:r>
          </a:p>
          <a:p>
            <a:r>
              <a:rPr lang="en-US" dirty="0" smtClean="0"/>
              <a:t>RATE OF PRODUCTION SHOULD BE CONSISTANT WITH IN ±10% . IT IS OBSERVED WHEN WORKER START WORK STARTING HOURS HIS ENERGY LEVEL IS MORE HE TAKE OUT 850 PC AVG FOR 1</a:t>
            </a:r>
            <a:r>
              <a:rPr lang="en-US" baseline="30000" dirty="0" smtClean="0"/>
              <a:t>ST</a:t>
            </a:r>
            <a:r>
              <a:rPr lang="en-US" dirty="0" smtClean="0"/>
              <a:t> 3 HOURS . THEN LAST HOURS OF SHIFT. HIS PRODUCTION RATE FALL TO 500 PCS AVG . THIS TYPE OF PATTREN OF PRODUCTION REDUCES EFFICIENCY OF FURNACE.</a:t>
            </a:r>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10000"/>
          </a:bodyPr>
          <a:lstStyle/>
          <a:p>
            <a:r>
              <a:rPr lang="en-US" dirty="0" smtClean="0"/>
              <a:t>IN FEW COMPANIES THEY FEED MAREIAL FROM EXIT DOOR AS BATCH TYPE OPERATION BY DOING THIS PRACTICE  MATERIAL WHICH ENTER THE FURNACE DIP INSIDE THE HEAP OF MATERIAL AFTER 10 MIN WHEN TEMP BECOME UNIFORN THEY START TAKE OUT MATERIAL . MATERIAL WHICH WAS FED LAST IS BEING TAKEN OUT 1</a:t>
            </a:r>
            <a:r>
              <a:rPr lang="en-US" baseline="30000" dirty="0" smtClean="0"/>
              <a:t>ST</a:t>
            </a:r>
            <a:r>
              <a:rPr lang="en-US" dirty="0" smtClean="0"/>
              <a:t> . AND MATERIAL WHICH WAS FED 1</a:t>
            </a:r>
            <a:r>
              <a:rPr lang="en-US" baseline="30000" dirty="0" smtClean="0"/>
              <a:t>ST</a:t>
            </a:r>
            <a:r>
              <a:rPr lang="en-US" dirty="0" smtClean="0"/>
              <a:t> TAKEN OUT LAST . HEATING TIME FOR 1</a:t>
            </a:r>
            <a:r>
              <a:rPr lang="en-US" baseline="30000" dirty="0" smtClean="0"/>
              <a:t>ST</a:t>
            </a:r>
            <a:r>
              <a:rPr lang="en-US" dirty="0" smtClean="0"/>
              <a:t> FED PC IS 20 MIN AND HEATING TIME FOR LAST FED PC IS 10 MIN.</a:t>
            </a:r>
          </a:p>
          <a:p>
            <a:r>
              <a:rPr lang="en-US" dirty="0" smtClean="0"/>
              <a:t>AVIOD THIS PRACTICE AND APPLY     FIFO</a:t>
            </a:r>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t>TRIMING IS DONE ON TRIMMING PRESS WITH THE HELP OF DEDICATED DIE PUNCH .</a:t>
            </a:r>
          </a:p>
          <a:p>
            <a:r>
              <a:rPr lang="en-US" dirty="0" smtClean="0"/>
              <a:t>MATERIAL IS CLEANED IN SHOT BLASTING MACHINE .</a:t>
            </a:r>
          </a:p>
          <a:p>
            <a:r>
              <a:rPr lang="en-US" dirty="0" smtClean="0"/>
              <a:t>IT IS DEBURRING ON VIBRATOR MACHINE .</a:t>
            </a:r>
          </a:p>
          <a:p>
            <a:r>
              <a:rPr lang="en-US" dirty="0" smtClean="0"/>
              <a:t>IF SURFACE OF FORGED MATERIAL IS HAVING PITTING OR DENT MARKS THEN MATERIAL IS GRINDED WITH THE HELP OF BELT GRINDER OR AUTOMATIC MACHINES .</a:t>
            </a:r>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lnSpcReduction="10000"/>
          </a:bodyPr>
          <a:lstStyle/>
          <a:p>
            <a:r>
              <a:rPr lang="en-US" dirty="0" smtClean="0"/>
              <a:t>WITH PROPER FINISH AT SURFACE MATERIAL IS BEING ELECTRO PLATING .</a:t>
            </a:r>
          </a:p>
          <a:p>
            <a:r>
              <a:rPr lang="en-US" dirty="0" smtClean="0"/>
              <a:t>LAYER OF NICKEL AND CHROME IS BEING DEPOSIT ON STEEL SURFACE AS PER CUSTOMER REQUIREMENT .</a:t>
            </a:r>
          </a:p>
          <a:p>
            <a:r>
              <a:rPr lang="en-US" dirty="0" smtClean="0"/>
              <a:t>AS PER OUR SURVEY ENERGY USED TO CREATE STEAM FOR NICKEL PLANT CAN BE SAVED AND ENVIORNMENT IN THIS AREA WILL ALSO IMPROVE WE ARE WORKING ON THIS AND WILL PROVIDE SOLUTION FOR THIS AREA . </a:t>
            </a:r>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r>
              <a:rPr lang="en-US" dirty="0" smtClean="0"/>
              <a:t>FINAL INSPECTION IS DONE AND</a:t>
            </a:r>
          </a:p>
          <a:p>
            <a:r>
              <a:rPr lang="en-US" dirty="0" smtClean="0"/>
              <a:t>PACKING IS MADE AS PER CUSTOMER REQUIREMENT .</a:t>
            </a:r>
          </a:p>
          <a:p>
            <a:r>
              <a:rPr lang="en-US" dirty="0" smtClean="0"/>
              <a:t>THIS IS THE COMPLETE PROCESS ADOPTED IN HAND TOOL FACTORY .</a:t>
            </a:r>
            <a:endParaRPr lang="en-I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t>THANKING YOU .</a:t>
            </a:r>
            <a:endParaRPr lang="en-IN"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endParaRPr lang="en-IN"/>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ABOUT DELTA ENERGY NATURE</a:t>
            </a:r>
            <a:endParaRPr lang="en-IN" dirty="0"/>
          </a:p>
        </p:txBody>
      </p:sp>
      <p:sp>
        <p:nvSpPr>
          <p:cNvPr id="3" name="Content Placeholder 2"/>
          <p:cNvSpPr>
            <a:spLocks noGrp="1"/>
          </p:cNvSpPr>
          <p:nvPr>
            <p:ph sz="quarter" idx="1"/>
          </p:nvPr>
        </p:nvSpPr>
        <p:spPr/>
        <p:txBody>
          <a:bodyPr>
            <a:normAutofit/>
          </a:bodyPr>
          <a:lstStyle/>
          <a:p>
            <a:r>
              <a:rPr lang="en-US" dirty="0" smtClean="0"/>
              <a:t>DELTA ENERGY NATURE WAS ESTABLISHED IN 1999 TO PROVIDE TECHNICAL SUPPORT FOR REHEATING PROCESS . </a:t>
            </a:r>
          </a:p>
          <a:p>
            <a:r>
              <a:rPr lang="en-US" dirty="0" smtClean="0"/>
              <a:t>AT THAT TIME REHEATING PROCESS IN INDIA WERE VERY MUCH RUDE .</a:t>
            </a:r>
          </a:p>
          <a:p>
            <a:r>
              <a:rPr lang="en-US" dirty="0" smtClean="0"/>
              <a:t>PEOPLES WERE THINKING IF THEY WILL DELIVER MORE OIL TO FURNACE MATERIAL WILL HEAT MORE . THEY WERE NOT TAKING CARE FOR BLACK SMOKE EVOLVING FROM FURNACE . </a:t>
            </a:r>
          </a:p>
          <a:p>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endParaRPr lang="en-IN"/>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endParaRPr lang="en-IN"/>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a:bodyPr>
          <a:lstStyle/>
          <a:p>
            <a:r>
              <a:rPr lang="en-US" dirty="0" smtClean="0"/>
              <a:t>WE PROVIDED TEMPRATURE CONTROL SYSTEM TO REHEATING FURNACES . THIS SYSTEM WAS CAPABLE TO CONTROL THE FURNACE WITH IN ±3°C . </a:t>
            </a:r>
          </a:p>
          <a:p>
            <a:r>
              <a:rPr lang="en-US" dirty="0" smtClean="0"/>
              <a:t>WITH THIS SYSTEM HUMAN INTERVENTION BECOME MINIMUM .</a:t>
            </a:r>
          </a:p>
          <a:p>
            <a:r>
              <a:rPr lang="en-US" dirty="0" smtClean="0"/>
              <a:t>WITH THE HELP OF THIS SYSTEM WE FIXED OIL AND AIR FLOW . IT HELPED TO ACHIEVE MAX ELEVATED TEMP .</a:t>
            </a: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r>
              <a:rPr lang="en-US" dirty="0" smtClean="0"/>
              <a:t>FEW FIREMAN AND FOREMAN OBJECTED THAT THEY NEED MORE OIL TO HEAT UP FURNACE AND MATERIAL .</a:t>
            </a:r>
          </a:p>
          <a:p>
            <a:r>
              <a:rPr lang="en-US" dirty="0" smtClean="0"/>
              <a:t>I ALLOWED THEM TO INCRESE OIL . WHEN THEY INCREASED OIL BLACK SMOKE START EVOLVE . BECAUSE OF CARBON MONO OXIDE FORMATION START. </a:t>
            </a:r>
          </a:p>
          <a:p>
            <a:r>
              <a:rPr lang="en-US" dirty="0" smtClean="0"/>
              <a:t>TEMPRATURE CONTROLER WAS TELLING TEMPRATURE IN FURNACE IS FALLING . WITH IN 3 MIN 34°C FALL IN TEMP . PRACTICALLY PROVED.</a:t>
            </a:r>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WELCOME TO FRIENDS FROM NAGUR</a:t>
            </a:r>
            <a:endParaRPr lang="en-IN" dirty="0"/>
          </a:p>
        </p:txBody>
      </p:sp>
      <p:sp>
        <p:nvSpPr>
          <p:cNvPr id="3" name="Content Placeholder 2"/>
          <p:cNvSpPr>
            <a:spLocks noGrp="1"/>
          </p:cNvSpPr>
          <p:nvPr>
            <p:ph sz="quarter" idx="1"/>
          </p:nvPr>
        </p:nvSpPr>
        <p:spPr/>
        <p:txBody>
          <a:bodyPr/>
          <a:lstStyle/>
          <a:p>
            <a:r>
              <a:rPr lang="en-US" dirty="0" smtClean="0"/>
              <a:t>LUCKLY I VISITED YOUR PLACE AND HAD OBSERVATION FOR ONE DAY .</a:t>
            </a:r>
          </a:p>
          <a:p>
            <a:r>
              <a:rPr lang="en-US" dirty="0" smtClean="0"/>
              <a:t>YOU PEOPLES ARE UNIQUE . YOU ARE WORKING WITH LEAST RESOURCES AND ARE BEST EFFICIENT.</a:t>
            </a:r>
          </a:p>
          <a:p>
            <a:r>
              <a:rPr lang="en-US" dirty="0" smtClean="0"/>
              <a:t>BEING FAMILY RUN UNITS YOU ARE HIGHLY PRODUCTIVE , YOU GOT +VE ATTITUDE &amp; YOUR JACKARDS ARE EXCELLENT . Especially forging M/C</a:t>
            </a:r>
          </a:p>
          <a:p>
            <a:r>
              <a:rPr lang="en-US" dirty="0" smtClean="0"/>
              <a:t>I SALUTE YOU FOR YOUR WAY OF WORKING AND COMPETTING LOW END SEGENT .</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lnSpcReduction="10000"/>
          </a:bodyPr>
          <a:lstStyle/>
          <a:p>
            <a:r>
              <a:rPr lang="en-US" dirty="0" smtClean="0"/>
              <a:t>I DID NOT OFFERED YOU FURNACE SINCE LAST 3 YEARS . THERE ARE FEW REASONS AS BELOW .</a:t>
            </a:r>
          </a:p>
          <a:p>
            <a:r>
              <a:rPr lang="en-US" dirty="0" smtClean="0"/>
              <a:t>YOU DO FORGING FOR ONLY 8 HRS A DAY . FORGING IS HOT OPERATION YOU SHOULD RUN YOUR FORGING MACHINES 24 HRS . 24X6 MINIMUM . ONLY THEN I CAN GIVE YOU FURNACE</a:t>
            </a:r>
          </a:p>
          <a:p>
            <a:r>
              <a:rPr lang="en-US" dirty="0" smtClean="0"/>
              <a:t>YOU ARE NOT QUALITY CONCIOUS . FEW PEOPLE ARE USING PROPER GRADED RAW MATERIAL . OTHERS ARE USING OLD MILD STEEL SARIYA USED SCRAPE FROM OLD ROOFS .</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r>
              <a:rPr lang="en-US" dirty="0" smtClean="0"/>
              <a:t>UPTO CERTAIN LEVEL PEOPLES CAN DO AS YOU ARE DOING . FOR YOUR PRODUCT YOU ARE GETTING LESS PRICE .</a:t>
            </a:r>
          </a:p>
          <a:p>
            <a:r>
              <a:rPr lang="en-US" dirty="0" smtClean="0"/>
              <a:t>IF YOU MANUFACTURE GOOD QUALITY PRODUCT . YOU CAN ASK FOR BETTER PRICE .</a:t>
            </a:r>
          </a:p>
          <a:p>
            <a:r>
              <a:rPr lang="en-US" dirty="0" smtClean="0"/>
              <a:t>WHEN PRODUCTION OF A UNIT CROSSES A CERTAIN LEVEL THEN ONLY SYSTEM RUN THE COMPANY AND PRODUCE CONSISTANENT  QUALITY PRODUCT . </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p:txBody>
          <a:bodyPr/>
          <a:lstStyle/>
          <a:p>
            <a:r>
              <a:rPr lang="en-US" dirty="0" smtClean="0">
                <a:hlinkClick r:id="rId2" action="ppaction://hlinkfile"/>
              </a:rPr>
              <a:t>video 1</a:t>
            </a:r>
            <a:endParaRPr lang="en-US" dirty="0" smtClean="0"/>
          </a:p>
          <a:p>
            <a:r>
              <a:rPr lang="en-US" dirty="0" smtClean="0">
                <a:hlinkClick r:id="rId3" action="ppaction://hlinkfile"/>
              </a:rPr>
              <a:t>Video 2</a:t>
            </a:r>
            <a:endParaRPr lang="en-US" dirty="0" smtClean="0"/>
          </a:p>
          <a:p>
            <a:r>
              <a:rPr lang="en-US" dirty="0" smtClean="0">
                <a:hlinkClick r:id="rId4" action="ppaction://hlinkfile"/>
              </a:rPr>
              <a:t>Video 3</a:t>
            </a:r>
            <a:endParaRPr lang="en-US" dirty="0" smtClean="0"/>
          </a:p>
          <a:p>
            <a:r>
              <a:rPr lang="en-US" dirty="0" smtClean="0">
                <a:hlinkClick r:id="rId5" action="ppaction://hlinkfile"/>
              </a:rPr>
              <a:t>Video 4</a:t>
            </a:r>
            <a:endParaRPr lang="en-US" dirty="0" smtClean="0"/>
          </a:p>
          <a:p>
            <a:r>
              <a:rPr lang="en-US" dirty="0" smtClean="0">
                <a:hlinkClick r:id="rId6" action="ppaction://hlinkfile"/>
              </a:rPr>
              <a:t>Video 5</a:t>
            </a: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General manufacturing practices</a:t>
            </a:r>
            <a:endParaRPr lang="en-IN" dirty="0"/>
          </a:p>
        </p:txBody>
      </p:sp>
      <p:sp>
        <p:nvSpPr>
          <p:cNvPr id="3" name="Content Placeholder 2"/>
          <p:cNvSpPr>
            <a:spLocks noGrp="1"/>
          </p:cNvSpPr>
          <p:nvPr>
            <p:ph sz="quarter" idx="1"/>
          </p:nvPr>
        </p:nvSpPr>
        <p:spPr/>
        <p:txBody>
          <a:bodyPr>
            <a:normAutofit/>
          </a:bodyPr>
          <a:lstStyle/>
          <a:p>
            <a:r>
              <a:rPr lang="en-US" dirty="0" smtClean="0"/>
              <a:t>HAND TOOL MANUFACTURING START WITH BLANK CUTTING .</a:t>
            </a:r>
          </a:p>
          <a:p>
            <a:r>
              <a:rPr lang="en-US" dirty="0" smtClean="0"/>
              <a:t>BEFORE THIS MATERIAL SHOULD BE CERTIFIED FROM QUALITY CONTROL DEPARTMENT .</a:t>
            </a:r>
          </a:p>
          <a:p>
            <a:r>
              <a:rPr lang="en-US" dirty="0" smtClean="0"/>
              <a:t>IT SHOULD NOT HAVE CRACKS .</a:t>
            </a:r>
          </a:p>
          <a:p>
            <a:r>
              <a:rPr lang="en-US" dirty="0" smtClean="0"/>
              <a:t>REFRACTORY INCLUSION IN MATERIAL SHOULD BE WITH IN TOLERANCE .</a:t>
            </a:r>
          </a:p>
          <a:p>
            <a:r>
              <a:rPr lang="en-US" dirty="0" smtClean="0"/>
              <a:t>SHULPER &amp; PHOSE SHOULD NOT EXCEED 0.04%</a:t>
            </a:r>
            <a:endParaRPr lang="en-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756</TotalTime>
  <Words>1011</Words>
  <Application>Microsoft Office PowerPoint</Application>
  <PresentationFormat>On-screen Show (4:3)</PresentationFormat>
  <Paragraphs>58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Median</vt:lpstr>
      <vt:lpstr>General manufacturing process and Energy Conservation opportunities in Handtool Cluster</vt:lpstr>
      <vt:lpstr>ABOUT DELTA ENERGY NATURE</vt:lpstr>
      <vt:lpstr>Slide 3</vt:lpstr>
      <vt:lpstr>Slide 4</vt:lpstr>
      <vt:lpstr>WELCOME TO FRIENDS FROM NAGUR</vt:lpstr>
      <vt:lpstr>Slide 6</vt:lpstr>
      <vt:lpstr>Slide 7</vt:lpstr>
      <vt:lpstr>Slide 8</vt:lpstr>
      <vt:lpstr>General manufacturing practices</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manufacturing process and Energy Conservation opportunities in Handtool Cluster</dc:title>
  <dc:creator>DEN</dc:creator>
  <cp:lastModifiedBy>DEN</cp:lastModifiedBy>
  <cp:revision>65</cp:revision>
  <dcterms:created xsi:type="dcterms:W3CDTF">2018-05-22T08:06:22Z</dcterms:created>
  <dcterms:modified xsi:type="dcterms:W3CDTF">2018-07-23T14:54:29Z</dcterms:modified>
</cp:coreProperties>
</file>